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3895-F112-4E56-8B82-82D93DD10571}" type="datetimeFigureOut">
              <a:rPr lang="ru-RU" smtClean="0"/>
              <a:t>30.10.2016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599B2-EEEE-41AD-B4D1-2FACA00591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17 октября ребята подготовительной группы третьего корпуса посетили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музей им. И.Ф. Коновалова, где экскурсовод рассказал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о Пермском крае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, его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гербе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. Также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он рассказал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о символике герба Березников.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фото\фото музей\qymmPxi_z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1944216" cy="2592288"/>
          </a:xfrm>
          <a:prstGeom prst="rect">
            <a:avLst/>
          </a:prstGeom>
          <a:noFill/>
        </p:spPr>
      </p:pic>
      <p:pic>
        <p:nvPicPr>
          <p:cNvPr id="1027" name="Picture 3" descr="J:\фото\фото музей\7tEYKOUej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88640"/>
            <a:ext cx="1436304" cy="2555532"/>
          </a:xfrm>
          <a:prstGeom prst="rect">
            <a:avLst/>
          </a:prstGeom>
          <a:noFill/>
        </p:spPr>
      </p:pic>
      <p:pic>
        <p:nvPicPr>
          <p:cNvPr id="1028" name="Picture 4" descr="J:\фото\фото музей\186NE6Cz4p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88640"/>
            <a:ext cx="1440160" cy="2562393"/>
          </a:xfrm>
          <a:prstGeom prst="rect">
            <a:avLst/>
          </a:prstGeom>
          <a:noFill/>
        </p:spPr>
      </p:pic>
      <p:pic>
        <p:nvPicPr>
          <p:cNvPr id="1029" name="Picture 5" descr="J:\фото\фото музей\f4OrkfdG1k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260648"/>
            <a:ext cx="1416491" cy="2520280"/>
          </a:xfrm>
          <a:prstGeom prst="rect">
            <a:avLst/>
          </a:prstGeom>
          <a:noFill/>
        </p:spPr>
      </p:pic>
      <p:pic>
        <p:nvPicPr>
          <p:cNvPr id="1030" name="Picture 6" descr="J:\фото\фото музей\TJIvvQ-_7M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2924944"/>
            <a:ext cx="3456384" cy="1944216"/>
          </a:xfrm>
          <a:prstGeom prst="rect">
            <a:avLst/>
          </a:prstGeom>
          <a:noFill/>
        </p:spPr>
      </p:pic>
      <p:pic>
        <p:nvPicPr>
          <p:cNvPr id="1031" name="Picture 7" descr="J:\фото\фото музей\zqqQWnNqK6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3212976"/>
            <a:ext cx="1983087" cy="3528392"/>
          </a:xfrm>
          <a:prstGeom prst="rect">
            <a:avLst/>
          </a:prstGeom>
          <a:noFill/>
        </p:spPr>
      </p:pic>
      <p:pic>
        <p:nvPicPr>
          <p:cNvPr id="1032" name="Picture 8" descr="J:\фото\фото музей\biiB5yuAxY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36096" y="2996952"/>
            <a:ext cx="3456384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17 октября ребята подготовительной группы третьего корпуса посетили музей им. И.Ф. Коновалова, где экскурсовод рассказал   о Пермском крае, его гербе. Также он рассказал   о символике герба Березников.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октября ребята подготовительной группы третьего корпуса посетили музей им. И.Ф. Коновалова, где экскурсовод рассказал   о Пермском крае, его гербе. Также он рассказал   о символике герба Березников.</dc:title>
  <dc:creator>User</dc:creator>
  <cp:lastModifiedBy>User</cp:lastModifiedBy>
  <cp:revision>1</cp:revision>
  <dcterms:created xsi:type="dcterms:W3CDTF">2016-10-30T15:05:44Z</dcterms:created>
  <dcterms:modified xsi:type="dcterms:W3CDTF">2016-10-30T15:11:07Z</dcterms:modified>
</cp:coreProperties>
</file>